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7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</p:sldIdLst>
  <p:sldSz cy="5143500" cx="9144000"/>
  <p:notesSz cx="6858000" cy="9144000"/>
  <p:embeddedFontLst>
    <p:embeddedFont>
      <p:font typeface="Proxima Nova"/>
      <p:regular r:id="rId10"/>
      <p:bold r:id="rId11"/>
      <p:italic r:id="rId12"/>
      <p:boldItalic r:id="rId13"/>
    </p:embeddedFont>
    <p:embeddedFont>
      <p:font typeface="Proxima Nova Semibold"/>
      <p:regular r:id="rId14"/>
      <p:bold r:id="rId15"/>
      <p:boldItalic r:id="rId16"/>
    </p:embeddedFont>
    <p:embeddedFont>
      <p:font typeface="Space Grotesk Light"/>
      <p:regular r:id="rId17"/>
      <p:bold r:id="rId18"/>
    </p:embeddedFont>
    <p:embeddedFont>
      <p:font typeface="Space Grotesk Medium"/>
      <p:regular r:id="rId19"/>
      <p:bold r:id="rId20"/>
    </p:embeddedFont>
    <p:embeddedFont>
      <p:font typeface="Space Grotesk SemiBold"/>
      <p:regular r:id="rId21"/>
      <p:bold r:id="rId22"/>
    </p:embeddedFont>
    <p:embeddedFont>
      <p:font typeface="Space Grotesk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78">
          <p15:clr>
            <a:srgbClr val="A4A3A4"/>
          </p15:clr>
        </p15:guide>
        <p15:guide id="2" pos="2754">
          <p15:clr>
            <a:srgbClr val="A4A3A4"/>
          </p15:clr>
        </p15:guide>
        <p15:guide id="3" orient="horz" pos="2910">
          <p15:clr>
            <a:srgbClr val="9AA0A6"/>
          </p15:clr>
        </p15:guide>
        <p15:guide id="4" pos="5613">
          <p15:clr>
            <a:srgbClr val="9AA0A6"/>
          </p15:clr>
        </p15:guide>
        <p15:guide id="5" orient="horz" pos="1071">
          <p15:clr>
            <a:srgbClr val="9AA0A6"/>
          </p15:clr>
        </p15:guide>
        <p15:guide id="6" orient="horz" pos="1478">
          <p15:clr>
            <a:srgbClr val="9AA0A6"/>
          </p15:clr>
        </p15:guide>
        <p15:guide id="7" pos="261">
          <p15:clr>
            <a:srgbClr val="9AA0A6"/>
          </p15:clr>
        </p15:guide>
        <p15:guide id="8" pos="525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8" orient="horz"/>
        <p:guide pos="2754"/>
        <p:guide pos="2910" orient="horz"/>
        <p:guide pos="5613"/>
        <p:guide pos="1071" orient="horz"/>
        <p:guide pos="1478" orient="horz"/>
        <p:guide pos="261"/>
        <p:guide pos="525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paceGroteskMedium-bold.fntdata"/><Relationship Id="rId22" Type="http://schemas.openxmlformats.org/officeDocument/2006/relationships/font" Target="fonts/SpaceGroteskSemiBold-bold.fntdata"/><Relationship Id="rId21" Type="http://schemas.openxmlformats.org/officeDocument/2006/relationships/font" Target="fonts/SpaceGroteskSemiBold-regular.fntdata"/><Relationship Id="rId24" Type="http://schemas.openxmlformats.org/officeDocument/2006/relationships/font" Target="fonts/SpaceGrotesk-bold.fntdata"/><Relationship Id="rId23" Type="http://schemas.openxmlformats.org/officeDocument/2006/relationships/font" Target="fonts/SpaceGrotesk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font" Target="fonts/ProximaNova-bold.fntdata"/><Relationship Id="rId10" Type="http://schemas.openxmlformats.org/officeDocument/2006/relationships/font" Target="fonts/ProximaNova-regular.fntdata"/><Relationship Id="rId13" Type="http://schemas.openxmlformats.org/officeDocument/2006/relationships/font" Target="fonts/ProximaNova-boldItalic.fntdata"/><Relationship Id="rId12" Type="http://schemas.openxmlformats.org/officeDocument/2006/relationships/font" Target="fonts/ProximaNova-italic.fntdata"/><Relationship Id="rId15" Type="http://schemas.openxmlformats.org/officeDocument/2006/relationships/font" Target="fonts/ProximaNovaSemibold-bold.fntdata"/><Relationship Id="rId14" Type="http://schemas.openxmlformats.org/officeDocument/2006/relationships/font" Target="fonts/ProximaNovaSemibold-regular.fntdata"/><Relationship Id="rId17" Type="http://schemas.openxmlformats.org/officeDocument/2006/relationships/font" Target="fonts/SpaceGroteskLight-regular.fntdata"/><Relationship Id="rId16" Type="http://schemas.openxmlformats.org/officeDocument/2006/relationships/font" Target="fonts/ProximaNovaSemibold-boldItalic.fntdata"/><Relationship Id="rId19" Type="http://schemas.openxmlformats.org/officeDocument/2006/relationships/font" Target="fonts/SpaceGroteskMedium-regular.fntdata"/><Relationship Id="rId18" Type="http://schemas.openxmlformats.org/officeDocument/2006/relationships/font" Target="fonts/SpaceGrotesk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aa79bd304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aa79bd304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4be2ab528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4be2ab528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c46656511f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g1c4665651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e3c27fd745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1e3c27fd745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jpg"/><Relationship Id="rId4" Type="http://schemas.openxmlformats.org/officeDocument/2006/relationships/image" Target="../media/image12.png"/><Relationship Id="rId5" Type="http://schemas.openxmlformats.org/officeDocument/2006/relationships/image" Target="../media/image8.png"/><Relationship Id="rId6" Type="http://schemas.openxmlformats.org/officeDocument/2006/relationships/image" Target="../media/image6.png"/><Relationship Id="rId7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Relationship Id="rId3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14.png"/><Relationship Id="rId6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-14150" y="558925"/>
            <a:ext cx="15495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Google Shape;11;p2"/>
          <p:cNvSpPr txBox="1"/>
          <p:nvPr/>
        </p:nvSpPr>
        <p:spPr>
          <a:xfrm>
            <a:off x="3677525" y="2022100"/>
            <a:ext cx="491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9550" y="4620125"/>
            <a:ext cx="739049" cy="2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16359" t="34132"/>
          <a:stretch/>
        </p:blipFill>
        <p:spPr>
          <a:xfrm>
            <a:off x="428800" y="824775"/>
            <a:ext cx="2987401" cy="3524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2"/>
          <p:cNvCxnSpPr/>
          <p:nvPr/>
        </p:nvCxnSpPr>
        <p:spPr>
          <a:xfrm>
            <a:off x="3804800" y="1527125"/>
            <a:ext cx="3155100" cy="0"/>
          </a:xfrm>
          <a:prstGeom prst="straightConnector1">
            <a:avLst/>
          </a:prstGeom>
          <a:noFill/>
          <a:ln cap="flat" cmpd="sng" w="19050">
            <a:solidFill>
              <a:srgbClr val="DD266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3804800" y="1858900"/>
            <a:ext cx="2802000" cy="0"/>
          </a:xfrm>
          <a:prstGeom prst="straightConnector1">
            <a:avLst/>
          </a:prstGeom>
          <a:noFill/>
          <a:ln cap="flat" cmpd="sng" w="19050">
            <a:solidFill>
              <a:srgbClr val="DD266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/>
        </p:nvSpPr>
        <p:spPr>
          <a:xfrm>
            <a:off x="3677525" y="1261750"/>
            <a:ext cx="44784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Escola de experiência,</a:t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24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tecnologia e futuro</a:t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311700" y="249150"/>
            <a:ext cx="45267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None/>
              <a:defRPr b="1" sz="15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804800" y="2157150"/>
            <a:ext cx="41556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0" l="0" r="7604" t="0"/>
          <a:stretch/>
        </p:blipFill>
        <p:spPr>
          <a:xfrm>
            <a:off x="0" y="-23225"/>
            <a:ext cx="9144003" cy="518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800" y="23342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3200" y="419652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5" y="477217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949075" y="3343188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7745" y="395350"/>
            <a:ext cx="1299550" cy="949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roxo">
  <p:cSld name="MAIN_POINT_1">
    <p:bg>
      <p:bgPr>
        <a:solidFill>
          <a:srgbClr val="7C2ECB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162538" y="-1054600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963" y="-15517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1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14" name="Google Shape;114;p11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1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1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0" name="Google Shape;12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">
  <p:cSld name="SECTION_TITLE_AND_DESCRIPTI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0375" y="0"/>
            <a:ext cx="9239376" cy="5197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2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24" name="Google Shape;124;p12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2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0" name="Google Shape;13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fundo de estrelas">
  <p:cSld name="CAPTION_ONLY">
    <p:bg>
      <p:bgPr>
        <a:solidFill>
          <a:srgbClr val="040427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3" name="Google Shape;133;p1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-54900" y="-30875"/>
            <a:ext cx="9198898" cy="51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3"/>
          <p:cNvGrpSpPr/>
          <p:nvPr/>
        </p:nvGrpSpPr>
        <p:grpSpPr>
          <a:xfrm>
            <a:off x="4032754" y="3643153"/>
            <a:ext cx="481086" cy="257959"/>
            <a:chOff x="1019875" y="4108325"/>
            <a:chExt cx="697125" cy="373800"/>
          </a:xfrm>
        </p:grpSpPr>
        <p:sp>
          <p:nvSpPr>
            <p:cNvPr id="135" name="Google Shape;135;p13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3"/>
          <p:cNvSpPr txBox="1"/>
          <p:nvPr>
            <p:ph type="title"/>
          </p:nvPr>
        </p:nvSpPr>
        <p:spPr>
          <a:xfrm>
            <a:off x="1777450" y="1090925"/>
            <a:ext cx="49917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EFECD"/>
              </a:buClr>
              <a:buSzPts val="3000"/>
              <a:buNone/>
              <a:defRPr b="1" sz="3000">
                <a:solidFill>
                  <a:srgbClr val="BEFEC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2" type="title"/>
          </p:nvPr>
        </p:nvSpPr>
        <p:spPr>
          <a:xfrm>
            <a:off x="2312500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1" name="Google Shape;14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fundo de estrelas roxo">
  <p:cSld name="CAPTION_ONLY_1">
    <p:bg>
      <p:bgPr>
        <a:solidFill>
          <a:srgbClr val="7C2ECB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-27450" y="-15437"/>
            <a:ext cx="9198898" cy="51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4"/>
          <p:cNvGrpSpPr/>
          <p:nvPr/>
        </p:nvGrpSpPr>
        <p:grpSpPr>
          <a:xfrm>
            <a:off x="4032754" y="3643153"/>
            <a:ext cx="481086" cy="257959"/>
            <a:chOff x="1019875" y="4108325"/>
            <a:chExt cx="697125" cy="373800"/>
          </a:xfrm>
        </p:grpSpPr>
        <p:sp>
          <p:nvSpPr>
            <p:cNvPr id="146" name="Google Shape;146;p14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4"/>
          <p:cNvSpPr txBox="1"/>
          <p:nvPr>
            <p:ph type="title"/>
          </p:nvPr>
        </p:nvSpPr>
        <p:spPr>
          <a:xfrm>
            <a:off x="1777450" y="1090925"/>
            <a:ext cx="49917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EFECD"/>
              </a:buClr>
              <a:buSzPts val="3000"/>
              <a:buNone/>
              <a:defRPr b="1" sz="3000">
                <a:solidFill>
                  <a:srgbClr val="BEFEC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14"/>
          <p:cNvSpPr txBox="1"/>
          <p:nvPr>
            <p:ph idx="2" type="title"/>
          </p:nvPr>
        </p:nvSpPr>
        <p:spPr>
          <a:xfrm>
            <a:off x="2312500" y="24854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2" name="Google Shape;1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roxo 2">
  <p:cSld name="BIG_NUMBER">
    <p:bg>
      <p:bgPr>
        <a:solidFill>
          <a:srgbClr val="7C2ECB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276752"/>
            <a:ext cx="2216550" cy="22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8445" y="4033320"/>
            <a:ext cx="1654775" cy="16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2" type="title"/>
          </p:nvPr>
        </p:nvSpPr>
        <p:spPr>
          <a:xfrm>
            <a:off x="1112875" y="268727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8" name="Google Shape;1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roxo">
  <p:cSld name="BIG_NUMBER_1">
    <p:bg>
      <p:bgPr>
        <a:solidFill>
          <a:srgbClr val="7C2ECB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32802" y="60552"/>
            <a:ext cx="2216550" cy="22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1049" y="3441326"/>
            <a:ext cx="1978325" cy="19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>
            <p:ph type="title"/>
          </p:nvPr>
        </p:nvSpPr>
        <p:spPr>
          <a:xfrm>
            <a:off x="2056500" y="1104350"/>
            <a:ext cx="50310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2" type="title"/>
          </p:nvPr>
        </p:nvSpPr>
        <p:spPr>
          <a:xfrm>
            <a:off x="2611200" y="243185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4" name="Google Shape;16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logo roxo" type="blank">
  <p:cSld name="BLANK">
    <p:bg>
      <p:bgPr>
        <a:solidFill>
          <a:srgbClr val="7C2ECB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logo azul escuro">
  <p:cSld name="BLANK_1">
    <p:bg>
      <p:bgPr>
        <a:solidFill>
          <a:srgbClr val="040427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esquerda">
  <p:cSld name="BLANK_1_1">
    <p:bg>
      <p:bgPr>
        <a:solidFill>
          <a:srgbClr val="040427">
            <a:alpha val="2600"/>
          </a:srgbClr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74" name="Google Shape;174;p19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177" name="Google Shape;177;p19"/>
          <p:cNvSpPr txBox="1"/>
          <p:nvPr>
            <p:ph idx="2" type="title"/>
          </p:nvPr>
        </p:nvSpPr>
        <p:spPr>
          <a:xfrm>
            <a:off x="453200" y="125915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300"/>
              <a:buNone/>
              <a:defRPr b="1" sz="23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3" type="title"/>
          </p:nvPr>
        </p:nvSpPr>
        <p:spPr>
          <a:xfrm>
            <a:off x="520775" y="22432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 amt="64000"/>
          </a:blip>
          <a:srcRect b="-22171" l="-25969" r="11618" t="-25342"/>
          <a:stretch/>
        </p:blipFill>
        <p:spPr>
          <a:xfrm>
            <a:off x="7957462" y="-562425"/>
            <a:ext cx="1350975" cy="17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b="-20982" l="-16070" r="-25894" t="-20982"/>
          <a:stretch/>
        </p:blipFill>
        <p:spPr>
          <a:xfrm flipH="1">
            <a:off x="-457012" y="4407225"/>
            <a:ext cx="1181400" cy="1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">
  <p:cSld name="BLANK_1_1_1">
    <p:bg>
      <p:bgPr>
        <a:solidFill>
          <a:srgbClr val="040427">
            <a:alpha val="2600"/>
          </a:srgbClr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6780037" y="-14333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85" name="Google Shape;185;p20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188" name="Google Shape;188;p20"/>
          <p:cNvSpPr txBox="1"/>
          <p:nvPr>
            <p:ph idx="2" type="title"/>
          </p:nvPr>
        </p:nvSpPr>
        <p:spPr>
          <a:xfrm>
            <a:off x="4355700" y="125915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300"/>
              <a:buNone/>
              <a:defRPr b="1" sz="23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20"/>
          <p:cNvSpPr txBox="1"/>
          <p:nvPr>
            <p:ph idx="3" type="title"/>
          </p:nvPr>
        </p:nvSpPr>
        <p:spPr>
          <a:xfrm>
            <a:off x="4423275" y="22432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2">
            <a:alphaModFix/>
          </a:blip>
          <a:srcRect b="-8711" l="-8700" r="-8711" t="-8700"/>
          <a:stretch/>
        </p:blipFill>
        <p:spPr>
          <a:xfrm flipH="1">
            <a:off x="-557962" y="753675"/>
            <a:ext cx="1181400" cy="1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e imagem de destaque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b="10574" l="0" r="0" t="10566"/>
          <a:stretch/>
        </p:blipFill>
        <p:spPr>
          <a:xfrm>
            <a:off x="432600" y="395550"/>
            <a:ext cx="8278800" cy="4352400"/>
          </a:xfrm>
          <a:prstGeom prst="roundRect">
            <a:avLst>
              <a:gd fmla="val 4847" name="adj"/>
            </a:avLst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>
            <a:off x="-188300" y="3227325"/>
            <a:ext cx="3914400" cy="1017600"/>
          </a:xfrm>
          <a:prstGeom prst="roundRect">
            <a:avLst>
              <a:gd fmla="val 16667" name="adj"/>
            </a:avLst>
          </a:prstGeom>
          <a:solidFill>
            <a:srgbClr val="F8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/>
        </p:nvSpPr>
        <p:spPr>
          <a:xfrm>
            <a:off x="147650" y="3349025"/>
            <a:ext cx="44784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29" name="Google Shape;29;p3"/>
          <p:cNvCxnSpPr/>
          <p:nvPr/>
        </p:nvCxnSpPr>
        <p:spPr>
          <a:xfrm>
            <a:off x="-27600" y="946600"/>
            <a:ext cx="19632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3"/>
          <p:cNvSpPr txBox="1"/>
          <p:nvPr>
            <p:ph type="title"/>
          </p:nvPr>
        </p:nvSpPr>
        <p:spPr>
          <a:xfrm>
            <a:off x="538250" y="634850"/>
            <a:ext cx="43467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None/>
              <a:defRPr b="1" sz="1200">
                <a:solidFill>
                  <a:srgbClr val="EEEEE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432600" y="3272825"/>
            <a:ext cx="32187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32" name="Google Shape;3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 1">
  <p:cSld name="BLANK_1_1_1_1">
    <p:bg>
      <p:bgPr>
        <a:solidFill>
          <a:srgbClr val="040427">
            <a:alpha val="2600"/>
          </a:srgbClr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6780037" y="-14333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95" name="Google Shape;195;p21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/>
          </a:blip>
          <a:srcRect b="-7233" l="-38856" r="-15703" t="-47326"/>
          <a:stretch/>
        </p:blipFill>
        <p:spPr>
          <a:xfrm flipH="1">
            <a:off x="-416619" y="3640225"/>
            <a:ext cx="1715975" cy="17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 1 1">
  <p:cSld name="BLANK_1_1_1_1_1">
    <p:bg>
      <p:bgPr>
        <a:solidFill>
          <a:srgbClr val="040427">
            <a:alpha val="2600"/>
          </a:srgbClr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5539787" y="30544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203" name="Google Shape;203;p22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2">
            <a:alphaModFix/>
          </a:blip>
          <a:srcRect b="-7233" l="-38856" r="-15703" t="-47326"/>
          <a:stretch/>
        </p:blipFill>
        <p:spPr>
          <a:xfrm flipH="1">
            <a:off x="-396469" y="443425"/>
            <a:ext cx="1715975" cy="17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 flipH="1" rot="10800000">
            <a:off x="0" y="1136400"/>
            <a:ext cx="9144000" cy="400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0" y="112424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3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471900" y="1235738"/>
            <a:ext cx="8222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Google Shape;212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/>
          <p:nvPr/>
        </p:nvSpPr>
        <p:spPr>
          <a:xfrm flipH="1" rot="10800000">
            <a:off x="0" y="1136400"/>
            <a:ext cx="9144000" cy="400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0" y="112424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4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1" type="body"/>
          </p:nvPr>
        </p:nvSpPr>
        <p:spPr>
          <a:xfrm>
            <a:off x="471900" y="1235738"/>
            <a:ext cx="8222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8" name="Google Shape;218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21" name="Google Shape;221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3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/>
          <p:nvPr/>
        </p:nvSpPr>
        <p:spPr>
          <a:xfrm flipH="1" rot="10800000">
            <a:off x="0" y="1136400"/>
            <a:ext cx="9144000" cy="400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6"/>
          <p:cNvSpPr/>
          <p:nvPr/>
        </p:nvSpPr>
        <p:spPr>
          <a:xfrm>
            <a:off x="0" y="112424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6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6" name="Google Shape;226;p26"/>
          <p:cNvSpPr txBox="1"/>
          <p:nvPr>
            <p:ph idx="1" type="body"/>
          </p:nvPr>
        </p:nvSpPr>
        <p:spPr>
          <a:xfrm>
            <a:off x="471900" y="1235738"/>
            <a:ext cx="8222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7" name="Google Shape;227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3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30" name="Google Shape;230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4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8"/>
          <p:cNvSpPr/>
          <p:nvPr/>
        </p:nvSpPr>
        <p:spPr>
          <a:xfrm flipH="1" rot="10800000">
            <a:off x="0" y="1136400"/>
            <a:ext cx="9144000" cy="400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8"/>
          <p:cNvSpPr/>
          <p:nvPr/>
        </p:nvSpPr>
        <p:spPr>
          <a:xfrm>
            <a:off x="0" y="112424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8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35" name="Google Shape;235;p28"/>
          <p:cNvSpPr txBox="1"/>
          <p:nvPr>
            <p:ph idx="1" type="body"/>
          </p:nvPr>
        </p:nvSpPr>
        <p:spPr>
          <a:xfrm>
            <a:off x="471900" y="1235738"/>
            <a:ext cx="8222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" name="Google Shape;236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MAIN_POINT_4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239" name="Google Shape;239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4">
  <p:cSld name="TITLE_AND_BODY_5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0"/>
          <p:cNvSpPr/>
          <p:nvPr/>
        </p:nvSpPr>
        <p:spPr>
          <a:xfrm flipH="1" rot="10800000">
            <a:off x="0" y="1136400"/>
            <a:ext cx="9144000" cy="400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30"/>
          <p:cNvSpPr/>
          <p:nvPr/>
        </p:nvSpPr>
        <p:spPr>
          <a:xfrm>
            <a:off x="0" y="112424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30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4" name="Google Shape;244;p30"/>
          <p:cNvSpPr txBox="1"/>
          <p:nvPr>
            <p:ph idx="1" type="body"/>
          </p:nvPr>
        </p:nvSpPr>
        <p:spPr>
          <a:xfrm>
            <a:off x="471900" y="1235738"/>
            <a:ext cx="8222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5" name="Google Shape;245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ópico e slide livre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35" name="Google Shape;35;p4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ópico e slide livre escuro" type="twoColTx">
  <p:cSld name="TITLE_AND_TWO_COLUMNS">
    <p:bg>
      <p:bgPr>
        <a:solidFill>
          <a:srgbClr val="00002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5"/>
          <p:cNvCxnSpPr/>
          <p:nvPr/>
        </p:nvCxnSpPr>
        <p:spPr>
          <a:xfrm>
            <a:off x="-14150" y="558925"/>
            <a:ext cx="31464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None/>
              <a:defRPr b="1" sz="1200">
                <a:solidFill>
                  <a:srgbClr val="EEEEE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direita" type="titleOnly">
  <p:cSld name="TITLE_ONLY">
    <p:bg>
      <p:bgPr>
        <a:solidFill>
          <a:srgbClr val="040427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3974850" y="169650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" name="Google Shape;4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7387" y="34723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6"/>
          <p:cNvGrpSpPr/>
          <p:nvPr/>
        </p:nvGrpSpPr>
        <p:grpSpPr>
          <a:xfrm>
            <a:off x="4128854" y="3907503"/>
            <a:ext cx="481086" cy="257959"/>
            <a:chOff x="1019875" y="4108325"/>
            <a:chExt cx="697125" cy="373800"/>
          </a:xfrm>
        </p:grpSpPr>
        <p:sp>
          <p:nvSpPr>
            <p:cNvPr id="47" name="Google Shape;47;p6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" name="Google Shape;5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8562" y="49212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3088" y="249937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com foto">
  <p:cSld name="ONE_COLUMN_TEXT">
    <p:bg>
      <p:bgPr>
        <a:solidFill>
          <a:srgbClr val="040427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6" name="Google Shape;5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7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58" name="Google Shape;58;p7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" name="Google Shape;6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175" y="461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7" name="Google Shape;67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direita com foto ">
  <p:cSld name="ONE_COLUMN_TEXT_2">
    <p:bg>
      <p:bgPr>
        <a:solidFill>
          <a:srgbClr val="04042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903975" y="643750"/>
            <a:ext cx="8054501" cy="45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1" name="Google Shape;7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8"/>
          <p:cNvGrpSpPr/>
          <p:nvPr/>
        </p:nvGrpSpPr>
        <p:grpSpPr>
          <a:xfrm>
            <a:off x="3880504" y="4574828"/>
            <a:ext cx="481086" cy="257959"/>
            <a:chOff x="1019875" y="4108325"/>
            <a:chExt cx="697125" cy="373800"/>
          </a:xfrm>
        </p:grpSpPr>
        <p:sp>
          <p:nvSpPr>
            <p:cNvPr id="74" name="Google Shape;74;p8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8"/>
          <p:cNvSpPr txBox="1"/>
          <p:nvPr>
            <p:ph type="title"/>
          </p:nvPr>
        </p:nvSpPr>
        <p:spPr>
          <a:xfrm>
            <a:off x="4322075" y="11582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2" type="title"/>
          </p:nvPr>
        </p:nvSpPr>
        <p:spPr>
          <a:xfrm>
            <a:off x="4382925" y="26738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2" name="Google Shape;8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com foto fundo roxo">
  <p:cSld name="ONE_COLUMN_TEXT_1">
    <p:bg>
      <p:bgPr>
        <a:solidFill>
          <a:srgbClr val="7C2EC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5" name="Google Shape;8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9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87" name="Google Shape;87;p9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" name="Google Shape;9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175" y="461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9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6" name="Google Shape;9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">
  <p:cSld name="MAIN_POINT">
    <p:bg>
      <p:bgPr>
        <a:solidFill>
          <a:srgbClr val="040427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88912" y="-879675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963" y="-15517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0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02" name="Google Shape;102;p10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10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10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8" name="Google Shape;10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0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40427">
            <a:alpha val="26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2800"/>
              <a:buFont typeface="Space Grotesk"/>
              <a:buNone/>
              <a:defRPr sz="2800"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800"/>
              <a:buFont typeface="Space Grotesk"/>
              <a:buChar char="●"/>
              <a:defRPr sz="1800"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●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●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drive.google.com/file/d/1XFXvFnvPw6QfT1_CNhDKmMZfPKjBi9V3/view?usp=sharin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427"/>
        </a:solid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1"/>
          <p:cNvSpPr txBox="1"/>
          <p:nvPr/>
        </p:nvSpPr>
        <p:spPr>
          <a:xfrm>
            <a:off x="3915525" y="1110475"/>
            <a:ext cx="49689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7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Business Intelligence e Análise Estatística</a:t>
            </a:r>
            <a:endParaRPr sz="370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3965725" y="26151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>
                <a:solidFill>
                  <a:srgbClr val="E1E7EC"/>
                </a:solidFill>
                <a:latin typeface="Space Grotesk"/>
                <a:ea typeface="Space Grotesk"/>
                <a:cs typeface="Space Grotesk"/>
                <a:sym typeface="Space Grotesk"/>
              </a:rPr>
              <a:t>Introdução a BI e Visualização de Dados</a:t>
            </a:r>
            <a:endParaRPr sz="1600">
              <a:solidFill>
                <a:srgbClr val="E1E7E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 rotWithShape="1">
          <a:blip r:embed="rId3">
            <a:alphaModFix/>
          </a:blip>
          <a:srcRect b="0" l="20493" r="20499" t="0"/>
          <a:stretch/>
        </p:blipFill>
        <p:spPr>
          <a:xfrm>
            <a:off x="601125" y="1110475"/>
            <a:ext cx="2921400" cy="3296100"/>
          </a:xfrm>
          <a:prstGeom prst="roundRect">
            <a:avLst>
              <a:gd fmla="val 484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22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2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Apresentação</a:t>
            </a:r>
            <a:endParaRPr sz="152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258" name="Google Shape;258;p32"/>
          <p:cNvCxnSpPr/>
          <p:nvPr/>
        </p:nvCxnSpPr>
        <p:spPr>
          <a:xfrm>
            <a:off x="-14150" y="558925"/>
            <a:ext cx="31464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9" name="Google Shape;259;p32"/>
          <p:cNvSpPr txBox="1"/>
          <p:nvPr/>
        </p:nvSpPr>
        <p:spPr>
          <a:xfrm>
            <a:off x="817567" y="908886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01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60" name="Google Shape;260;p32"/>
          <p:cNvSpPr txBox="1"/>
          <p:nvPr/>
        </p:nvSpPr>
        <p:spPr>
          <a:xfrm flipH="1">
            <a:off x="2768175" y="11952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Mão na massa: Explorando os dados do IMDB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"/>
          <p:cNvSpPr txBox="1"/>
          <p:nvPr>
            <p:ph type="title"/>
          </p:nvPr>
        </p:nvSpPr>
        <p:spPr>
          <a:xfrm>
            <a:off x="3974850" y="1696500"/>
            <a:ext cx="4497600" cy="15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 sz="4300">
                <a:solidFill>
                  <a:srgbClr val="FFFFFF"/>
                </a:solidFill>
              </a:rPr>
              <a:t>Mão na massa</a:t>
            </a:r>
            <a:endParaRPr sz="43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pt-BR" sz="1200" u="sng">
                <a:solidFill>
                  <a:schemeClr val="hlink"/>
                </a:solidFill>
                <a:hlinkClick r:id="rId3"/>
              </a:rPr>
              <a:t>Dataset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Power BI</a:t>
            </a:r>
            <a:endParaRPr/>
          </a:p>
        </p:txBody>
      </p:sp>
      <p:sp>
        <p:nvSpPr>
          <p:cNvPr id="271" name="Google Shape;271;p34"/>
          <p:cNvSpPr txBox="1"/>
          <p:nvPr/>
        </p:nvSpPr>
        <p:spPr>
          <a:xfrm>
            <a:off x="396925" y="783125"/>
            <a:ext cx="8506800" cy="41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Somos consultores contratados pela Paramount para fazer estudo de mercado sobre o cenário de produções cinematográficas. As principais questões de preocupação da empresa são:</a:t>
            </a:r>
            <a:endParaRPr sz="17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700"/>
              <a:buFont typeface="Proxima Nova"/>
              <a:buAutoNum type="arabicPeriod"/>
            </a:pPr>
            <a:r>
              <a:rPr lang="pt-BR" sz="17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Como nossa posição de Mercado mudou ao longo do tempo?</a:t>
            </a:r>
            <a:endParaRPr sz="17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700"/>
              <a:buFont typeface="Proxima Nova"/>
              <a:buAutoNum type="arabicPeriod"/>
            </a:pPr>
            <a:r>
              <a:rPr lang="pt-BR" sz="17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Como anda a qualidade das nossas produções na visão do Público e da Crítica?</a:t>
            </a:r>
            <a:endParaRPr sz="17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700"/>
              <a:buFont typeface="Proxima Nova"/>
              <a:buAutoNum type="arabicPeriod"/>
            </a:pPr>
            <a:r>
              <a:rPr lang="pt-BR" sz="17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Como anda a diversidade das nossas produções na visão do Público e da Crítica?</a:t>
            </a:r>
            <a:endParaRPr sz="17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700"/>
              <a:buFont typeface="Proxima Nova"/>
              <a:buAutoNum type="arabicPeriod"/>
            </a:pPr>
            <a:r>
              <a:rPr lang="pt-BR" sz="17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Estamos ficando pra trás na internacionalização?</a:t>
            </a:r>
            <a:endParaRPr sz="17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365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700"/>
              <a:buFont typeface="Proxima Nova"/>
              <a:buAutoNum type="arabicPeriod"/>
            </a:pPr>
            <a:r>
              <a:rPr lang="pt-BR" sz="1700">
                <a:solidFill>
                  <a:srgbClr val="02024A"/>
                </a:solidFill>
                <a:latin typeface="Proxima Nova"/>
                <a:ea typeface="Proxima Nova"/>
                <a:cs typeface="Proxima Nova"/>
                <a:sym typeface="Proxima Nova"/>
              </a:rPr>
              <a:t>Deveríamos investir em novos diretores e escritores? Quais?</a:t>
            </a:r>
            <a:endParaRPr sz="1700">
              <a:solidFill>
                <a:srgbClr val="02024A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